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4139" r:id="rId3"/>
    <p:sldMasterId id="2147483708" r:id="rId4"/>
    <p:sldMasterId id="2147484151" r:id="rId5"/>
    <p:sldMasterId id="2147483720" r:id="rId6"/>
    <p:sldMasterId id="2147483792" r:id="rId7"/>
  </p:sldMasterIdLst>
  <p:notesMasterIdLst>
    <p:notesMasterId r:id="rId28"/>
  </p:notesMasterIdLst>
  <p:handoutMasterIdLst>
    <p:handoutMasterId r:id="rId29"/>
  </p:handoutMasterIdLst>
  <p:sldIdLst>
    <p:sldId id="406" r:id="rId8"/>
    <p:sldId id="328" r:id="rId9"/>
    <p:sldId id="353" r:id="rId10"/>
    <p:sldId id="348" r:id="rId11"/>
    <p:sldId id="375" r:id="rId12"/>
    <p:sldId id="376" r:id="rId13"/>
    <p:sldId id="382" r:id="rId14"/>
    <p:sldId id="303" r:id="rId15"/>
    <p:sldId id="383" r:id="rId16"/>
    <p:sldId id="385" r:id="rId17"/>
    <p:sldId id="387" r:id="rId18"/>
    <p:sldId id="350" r:id="rId19"/>
    <p:sldId id="347" r:id="rId20"/>
    <p:sldId id="349" r:id="rId21"/>
    <p:sldId id="355" r:id="rId22"/>
    <p:sldId id="358" r:id="rId23"/>
    <p:sldId id="395" r:id="rId24"/>
    <p:sldId id="408" r:id="rId25"/>
    <p:sldId id="409" r:id="rId26"/>
    <p:sldId id="288" r:id="rId27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6D2"/>
    <a:srgbClr val="173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73" autoAdjust="0"/>
    <p:restoredTop sz="94444" autoAdjust="0"/>
  </p:normalViewPr>
  <p:slideViewPr>
    <p:cSldViewPr>
      <p:cViewPr varScale="1">
        <p:scale>
          <a:sx n="105" d="100"/>
          <a:sy n="105" d="100"/>
        </p:scale>
        <p:origin x="163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6960"/>
    </p:cViewPr>
  </p:sorterViewPr>
  <p:notesViewPr>
    <p:cSldViewPr>
      <p:cViewPr varScale="1">
        <p:scale>
          <a:sx n="85" d="100"/>
          <a:sy n="85" d="100"/>
        </p:scale>
        <p:origin x="3928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26AF995-2429-DDFA-E244-90EE1A8F69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8317724-FE93-FAA5-6842-51C15716D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9FF33-EA36-1844-AA82-F8AB77038A86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2D36AC-806C-1FDA-5DD4-71DBC71496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195AB8-9277-636A-FBC9-FA1A5F8040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ED016-6791-074A-BB2F-16A68E5DDC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1893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0F1AAA1-8683-4F79-A77C-CEEB5F1AF000}" type="datetimeFigureOut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6F4EB86-BAC0-4454-8C0C-8FB3A1663A21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8382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A10BD-5D9D-CB16-E1AD-3018F12CC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rcador de imagen de diapositiva 1">
            <a:extLst>
              <a:ext uri="{FF2B5EF4-FFF2-40B4-BE49-F238E27FC236}">
                <a16:creationId xmlns:a16="http://schemas.microsoft.com/office/drawing/2014/main" id="{5B81107A-7138-48C4-8F91-CB5CF92B37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Marcador de notas 2">
            <a:extLst>
              <a:ext uri="{FF2B5EF4-FFF2-40B4-BE49-F238E27FC236}">
                <a16:creationId xmlns:a16="http://schemas.microsoft.com/office/drawing/2014/main" id="{8FF13953-CE81-A5AA-A745-4D8C5FFDBD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MX"/>
          </a:p>
        </p:txBody>
      </p:sp>
      <p:sp>
        <p:nvSpPr>
          <p:cNvPr id="43012" name="Marcador de número de diapositiva 3">
            <a:extLst>
              <a:ext uri="{FF2B5EF4-FFF2-40B4-BE49-F238E27FC236}">
                <a16:creationId xmlns:a16="http://schemas.microsoft.com/office/drawing/2014/main" id="{96AF7BCC-1A8C-8F6B-EBDF-A3A4D06C1D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66AB6E6-C2A1-4B24-AC71-7E48D76AA1AD}" type="slidenum">
              <a:rPr lang="es-MX" altLang="es-MX"/>
              <a:pPr/>
              <a:t>2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6838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42882-DF35-E8C9-BE74-76DE9B811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rcador de imagen de diapositiva 1">
            <a:extLst>
              <a:ext uri="{FF2B5EF4-FFF2-40B4-BE49-F238E27FC236}">
                <a16:creationId xmlns:a16="http://schemas.microsoft.com/office/drawing/2014/main" id="{25D3E5F7-24D2-1D85-03AC-8DC080D1BF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Marcador de notas 2">
            <a:extLst>
              <a:ext uri="{FF2B5EF4-FFF2-40B4-BE49-F238E27FC236}">
                <a16:creationId xmlns:a16="http://schemas.microsoft.com/office/drawing/2014/main" id="{81A11441-76B9-145B-F9B4-2567D7FF80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MX"/>
          </a:p>
        </p:txBody>
      </p:sp>
      <p:sp>
        <p:nvSpPr>
          <p:cNvPr id="43012" name="Marcador de número de diapositiva 3">
            <a:extLst>
              <a:ext uri="{FF2B5EF4-FFF2-40B4-BE49-F238E27FC236}">
                <a16:creationId xmlns:a16="http://schemas.microsoft.com/office/drawing/2014/main" id="{C02B2A25-00E9-D560-4B1B-0E26A4CA2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66AB6E6-C2A1-4B24-AC71-7E48D76AA1AD}" type="slidenum">
              <a:rPr lang="es-MX" altLang="es-MX"/>
              <a:pPr/>
              <a:t>3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22753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1AC08-8A1F-7AD9-913B-6357D1A43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rcador de imagen de diapositiva 1">
            <a:extLst>
              <a:ext uri="{FF2B5EF4-FFF2-40B4-BE49-F238E27FC236}">
                <a16:creationId xmlns:a16="http://schemas.microsoft.com/office/drawing/2014/main" id="{F621FB09-B716-091E-A05D-4D7B65112E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Marcador de notas 2">
            <a:extLst>
              <a:ext uri="{FF2B5EF4-FFF2-40B4-BE49-F238E27FC236}">
                <a16:creationId xmlns:a16="http://schemas.microsoft.com/office/drawing/2014/main" id="{25DCAA3D-F129-F233-9B8B-6A88BEF7C2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MX"/>
          </a:p>
        </p:txBody>
      </p:sp>
      <p:sp>
        <p:nvSpPr>
          <p:cNvPr id="43012" name="Marcador de número de diapositiva 3">
            <a:extLst>
              <a:ext uri="{FF2B5EF4-FFF2-40B4-BE49-F238E27FC236}">
                <a16:creationId xmlns:a16="http://schemas.microsoft.com/office/drawing/2014/main" id="{06158989-78DD-0EFF-9F57-A1F10593C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66AB6E6-C2A1-4B24-AC71-7E48D76AA1AD}" type="slidenum">
              <a:rPr lang="es-MX" altLang="es-MX"/>
              <a:pPr/>
              <a:t>19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8477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18F00-27C2-4D49-AD74-A19C9DBD4218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20570-2FE1-40DF-95A3-82C89F14FA5F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990760162"/>
      </p:ext>
    </p:extLst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1917-5FCA-4EAE-A2B7-CDFEC22934EF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0AC1D-6368-4604-B17E-A4F0036E50C5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18446337"/>
      </p:ext>
    </p:extLst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7264E-4045-4491-B9AB-D06B27D8A0AA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578A4-FA92-4AB2-8A46-66A46E90D77F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085794540"/>
      </p:ext>
    </p:extLst>
  </p:cSld>
  <p:clrMapOvr>
    <a:masterClrMapping/>
  </p:clrMapOvr>
  <p:transition spd="slow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3F5C1-90B1-4F9F-B972-7AE6B0D2BB6E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024BD-7936-487B-9983-B08B99CDECAF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73438703"/>
      </p:ext>
    </p:extLst>
  </p:cSld>
  <p:clrMapOvr>
    <a:masterClrMapping/>
  </p:clrMapOvr>
  <p:transition spd="slow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43D70-E0E6-4228-99F3-19E37B47E934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C6278-CC70-4B35-8BA7-EB7C72BA9AD9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512609640"/>
      </p:ext>
    </p:extLst>
  </p:cSld>
  <p:clrMapOvr>
    <a:masterClrMapping/>
  </p:clrMapOvr>
  <p:transition spd="slow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41BDC-5968-453A-8FFC-7941D067DC31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4DF96-E852-49FF-B4CB-7984FFC1DE46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0808874"/>
      </p:ext>
    </p:extLst>
  </p:cSld>
  <p:clrMapOvr>
    <a:masterClrMapping/>
  </p:clrMapOvr>
  <p:transition spd="slow"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6FC3-0542-4C13-8DBD-E8907BD25B69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AC14-E906-4951-AC3D-3DEC54289813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27442692"/>
      </p:ext>
    </p:extLst>
  </p:cSld>
  <p:clrMapOvr>
    <a:masterClrMapping/>
  </p:clrMapOvr>
  <p:transition spd="slow"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F2435-2D6D-403A-9EC6-2DB80EF0703F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6311-EF85-4943-8FD4-7EBF2FF7DBCB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15109050"/>
      </p:ext>
    </p:extLst>
  </p:cSld>
  <p:clrMapOvr>
    <a:masterClrMapping/>
  </p:clrMapOvr>
  <p:transition spd="slow">
    <p:check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23931-5DC4-4409-9A46-8B9EB22F163A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45EC9-721C-4718-8A84-FB98E8677164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22829880"/>
      </p:ext>
    </p:extLst>
  </p:cSld>
  <p:clrMapOvr>
    <a:masterClrMapping/>
  </p:clrMapOvr>
  <p:transition spd="slow"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E498F-4E56-411A-8BEE-D69F8D740E3B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AEEE3-6580-4FD8-BC16-CFF0D02EF5C0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15792573"/>
      </p:ext>
    </p:extLst>
  </p:cSld>
  <p:clrMapOvr>
    <a:masterClrMapping/>
  </p:clrMapOvr>
  <p:transition spd="slow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52C48-0008-4540-BAB1-2901ABE54B7A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2C57C-ED51-4796-A69E-56E713B23513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918341995"/>
      </p:ext>
    </p:extLst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1BFEC-24AB-4F74-A7DD-EC1DC5C63AAD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B1C18-72C3-4565-BBDE-7CE3799CA810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844085570"/>
      </p:ext>
    </p:extLst>
  </p:cSld>
  <p:clrMapOvr>
    <a:masterClrMapping/>
  </p:clrMapOvr>
  <p:transition spd="slow">
    <p:check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98D25-4E5C-4338-AAA1-FED5AF1AA935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1557-A6F2-425F-B7CA-6B53B683880C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2228604"/>
      </p:ext>
    </p:extLst>
  </p:cSld>
  <p:clrMapOvr>
    <a:masterClrMapping/>
  </p:clrMapOvr>
  <p:transition spd="slow">
    <p:check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709AE-97D0-4DF2-AE02-EF3CBDD6AF28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B901D-EA70-48F7-B612-C79F1E720125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60461086"/>
      </p:ext>
    </p:extLst>
  </p:cSld>
  <p:clrMapOvr>
    <a:masterClrMapping/>
  </p:clrMapOvr>
  <p:transition spd="slow">
    <p:check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B143B-A2D6-407D-BEB6-D6299C7AF1C0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EDC0-723B-416A-ADCB-F9043EEE4D3E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31210122"/>
      </p:ext>
    </p:extLst>
  </p:cSld>
  <p:clrMapOvr>
    <a:masterClrMapping/>
  </p:clrMapOvr>
  <p:transition spd="slow">
    <p:check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0D768-4C3A-738E-78FC-3FB0F53F0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709BBA-7A0E-7F67-9811-399200A5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2B3CD-553F-CF79-68A7-6FDD86FDF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1DB41C-87BF-DC2A-8CE1-7F3416C67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7931E2-7EE2-F6D5-1437-AB38FD50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215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F6D8F-4525-5B03-E6AD-236F846E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B8C4DE-1675-B53D-C78B-6B6B8DEDD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6A1ECC-77AC-DF5C-726A-0D7AE6F7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28474B-2778-F9CA-FD7A-38B785A38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93FE3C-63C0-596C-2CEB-BA194C3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7079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423FD-004F-A5BF-50F2-CC96DDA6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17E489-D711-CA31-4E0B-1DF7A3D4F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789C68-CD34-E4CB-F49A-827DA9374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6DF8DE-2FBF-7A88-D241-FF1DC7CA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F81B80-878E-071F-0B7A-425D9A1B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845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835F8-FC2F-B035-74CF-747B01541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97C179-F8C4-CAA4-D7A9-6A443A4410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D1CA6-576B-6992-229B-608187F45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58A0A2-37C5-EA6F-18CE-AC39698B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3B8A22-2C13-7F30-D2F2-9F8B1F2D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35AD4F-C41B-71B1-A60C-6DE7E910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1625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3DB3C-FD59-DF63-C07A-B95758FF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B2F00F-7A08-7672-971F-81D4E32B9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A8216-A2C9-321A-5195-BFCDDC787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F27A35-7510-5E9D-CD4E-F06EA5217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039F7E1-E033-D8C2-9F1A-30B8351E4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B1EBD64-F9B4-3FEE-47ED-D7882C9C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F7B0B27-2794-E3A6-33A0-07C21E15C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A68F36B-E6FD-E22F-EF5E-3C69C639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6037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B1CF0-7678-B876-A4BC-1FCBD5C70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6A2440F-59CC-8AB8-8ED1-E4AC5EB7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3FE8C6-A877-2850-1196-74E98AB9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AF9B66-A56D-8A13-5918-126DDA8D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3047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03391B-1899-ED97-CF3C-7296F8424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BCF0D1-E592-B534-5BF1-EB8C3158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31617D-5F13-B3CA-89D4-38CB0A02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430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E3D70-D7B9-4D8C-92CE-6F55E47BFC3F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3B963-ED43-48D1-8EBB-95D5516A6EB7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565262314"/>
      </p:ext>
    </p:extLst>
  </p:cSld>
  <p:clrMapOvr>
    <a:masterClrMapping/>
  </p:clrMapOvr>
  <p:transition spd="slow">
    <p:check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31281-8A1A-E96F-2A73-9810A23C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A5ACBC-45A4-4AE2-0CA1-DB4FD1F3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2558E5-A9FA-DBBA-6E85-C2F3C9922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AA4687-227D-FF7F-1386-C5AAC5A78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10A52A-8201-4EDE-4BBF-DD0DE0D0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A48D11-0737-254B-4EF2-23396432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5689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70CBB-5434-C7FB-6A29-12154FA4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9FA37D-18E2-5B05-4FF6-4A0556244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01F571-A475-7CA0-80F5-187D2E8CB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D170BC-B996-2DEA-3EDA-113E8442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2DEB1-EF08-F9DC-9822-1E33B529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40B70D-CA93-0CD9-2536-D9AEB4BBC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7679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8E8D2-5B0B-0D8C-F51F-3469F8BCB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10AB86-402B-B2A3-1723-4A08CBE04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C36087-FB43-3169-C141-90D0BB45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9EF701-DB83-F8AC-4F1E-D3E3257C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BAD3DD-EFB8-9C5B-8105-59F2B8C7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2622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E227DA-1126-5C13-41A1-7D1853083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F8FDA4-A18E-0560-BBAC-C626B1A17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EBD8A3-AAF6-27E8-53EB-F25F02E6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577CD0-2A76-C677-98B4-9D39C9BE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42BCAD-9EB1-F116-2E84-625257BE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2573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65056-621C-4A6C-933B-C84080800BF3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0558B-F051-49F5-BDB7-D5FF0BC0848B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94650536"/>
      </p:ext>
    </p:extLst>
  </p:cSld>
  <p:clrMapOvr>
    <a:masterClrMapping/>
  </p:clrMapOvr>
  <p:transition spd="slow">
    <p:check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EF743-9A9B-4E6A-8D24-6521B16C4310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7A8CB-DACF-4BE8-AEC3-A19B84804157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0085141"/>
      </p:ext>
    </p:extLst>
  </p:cSld>
  <p:clrMapOvr>
    <a:masterClrMapping/>
  </p:clrMapOvr>
  <p:transition spd="slow">
    <p:check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7A455-6386-44A9-BBC2-7265B708B4BD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BD5FF-A18E-43E5-A77B-237B39A2D9D8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67223275"/>
      </p:ext>
    </p:extLst>
  </p:cSld>
  <p:clrMapOvr>
    <a:masterClrMapping/>
  </p:clrMapOvr>
  <p:transition spd="slow">
    <p:check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D35E6-09DA-4741-BE9E-4CC095AC6AB2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4AD38-D1E7-44ED-936C-F1D405B9F6A3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81472712"/>
      </p:ext>
    </p:extLst>
  </p:cSld>
  <p:clrMapOvr>
    <a:masterClrMapping/>
  </p:clrMapOvr>
  <p:transition spd="slow">
    <p:check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F0358-6C13-4AAD-935C-949CC21378DA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7E5DA-1497-4557-8E08-150CA500E758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85701387"/>
      </p:ext>
    </p:extLst>
  </p:cSld>
  <p:clrMapOvr>
    <a:masterClrMapping/>
  </p:clrMapOvr>
  <p:transition spd="slow">
    <p:check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69C3B-0548-420E-B40B-CE0FFB3A0BF9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015C-787D-4639-A505-7FE95EA6173C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41293677"/>
      </p:ext>
    </p:extLst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DA76A-0DF3-4B00-AF57-7939F1BA7621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D5F68-9AEF-4970-B119-6501ADA8B55F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57011457"/>
      </p:ext>
    </p:extLst>
  </p:cSld>
  <p:clrMapOvr>
    <a:masterClrMapping/>
  </p:clrMapOvr>
  <p:transition spd="slow">
    <p:check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5023D-10A0-4642-B1FD-4E3590A361B0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2DA71-9535-4623-A43F-B3D4AE29A4AA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43105273"/>
      </p:ext>
    </p:extLst>
  </p:cSld>
  <p:clrMapOvr>
    <a:masterClrMapping/>
  </p:clrMapOvr>
  <p:transition spd="slow">
    <p:check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EA61-D736-4F49-BE9A-CABD32FA6A87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C23B9-3E7D-483C-AE50-B1DBA4CF9D0D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36146910"/>
      </p:ext>
    </p:extLst>
  </p:cSld>
  <p:clrMapOvr>
    <a:masterClrMapping/>
  </p:clrMapOvr>
  <p:transition spd="slow">
    <p:check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B54B-E2EF-4C99-9C5D-177010F5796E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2822A-F3CB-4AA9-A53D-9BA990D5F9C4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44419460"/>
      </p:ext>
    </p:extLst>
  </p:cSld>
  <p:clrMapOvr>
    <a:masterClrMapping/>
  </p:clrMapOvr>
  <p:transition spd="slow">
    <p:check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B01EA-6E6A-43D5-97FC-AC3FEB4E1971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137DE-EB60-45C4-85B6-553789848F57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33539726"/>
      </p:ext>
    </p:extLst>
  </p:cSld>
  <p:clrMapOvr>
    <a:masterClrMapping/>
  </p:clrMapOvr>
  <p:transition spd="slow"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7E7D4-0CF5-46CC-A687-6F55149AC18B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586E-2DD9-43A0-BF0F-15EEC22BBFD6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86569058"/>
      </p:ext>
    </p:extLst>
  </p:cSld>
  <p:clrMapOvr>
    <a:masterClrMapping/>
  </p:clrMapOvr>
  <p:transition spd="slow">
    <p:check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DBA1A-ABB9-6C78-E28E-49397E614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1E57F8-359A-DD47-D325-C39535DA2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1C10DB-3679-DE78-0DBA-A1729A145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7E2B13-AE1F-0E39-B8E9-13629F34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A5D695-59EB-3B8F-20C3-4FE1A91E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1302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3012E-D713-88AB-FBD0-02C142A6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4E5B85-1EF3-D077-E931-A2D7E68F0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52CFB1-E530-3BFC-32B7-9DC2AF7A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0E3A81-0B74-D5D7-FED9-37A63297F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C1239-06CB-D0F0-A52F-DCF975A3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2808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BF7A4-F98A-4096-79AF-B20E76F3C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0D349C-4153-45CC-0782-EB5E146AA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20C93-1677-7368-5BE0-E2D79BE9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A48972-129C-739C-1297-4B509209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D151E8-E5B7-0E06-F366-22C8724E3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9164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6596B-4195-3CC5-6C5F-BB966DBD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ADF642-41A6-6FF4-0E16-01BC19C72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7BF7F6-75F9-6BB8-B857-D4369F089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CC857E-8651-1910-EA4C-B5B91E85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BCCD77-A702-CF2A-2CF9-A1EF44ED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B8912F-B9AF-70C1-398D-EA3461FCE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259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EFAA55-8486-943B-F29B-653BCA14A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C7C2C5-4AF0-FE77-913D-E6095FC14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3BBCDF-F23F-76F6-5F7A-DA5F37510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8F50C33-E854-3FF9-A1A8-304D9D72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296E4D-B78C-BFFF-F152-2743D8BF0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3D6AC4-20F7-2606-B1BA-D1BE5FD1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05AE20-C6E8-B0B0-B377-00E511643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4E436-CFCF-FD47-800B-9AD939F1F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236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78ED3-2633-4954-920E-C23F0E97D67F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E5867-615C-4965-9755-DA4155F165C4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848832153"/>
      </p:ext>
    </p:extLst>
  </p:cSld>
  <p:clrMapOvr>
    <a:masterClrMapping/>
  </p:clrMapOvr>
  <p:transition spd="slow">
    <p:check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5F666-274B-98E2-ABEE-67F24F96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5AEA02-B5C1-5C78-DFAB-92ED3BEC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20F9603-1313-36D3-4059-B8A9C546F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2B6D39-CFFC-CCFE-DB01-56526B8B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646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688FC90-28A8-BE3D-F28E-CCD9F6A8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49AFFE-6092-9B20-857F-0BE87C97D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65C3FC-DA58-96E2-9835-6F103A70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84186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491E62-9A7C-5A2D-42A0-2CA00818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E1E580-BA20-8F69-2A08-EE0F5781E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2B02D1-D9C2-DE0B-BCD1-55368856A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68D77A-E86F-00D9-868A-F91E87FA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758953-3ECF-7E2B-5541-740A7FC6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4F15B8-90EB-B70B-051F-1B182948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8951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2FE38-E4C0-267B-C26E-6DBDEECD6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FD7D7C-26CE-C267-E120-934D1F5E7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EC2912-5EDD-E951-4822-CB2872A3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95E7A7-DA5E-2448-D6C6-9DD93B91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3CD174-596F-90EA-E584-EE171CC6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9B28DB-19B8-C743-C52A-40DF0739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4167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234FF-D064-0861-BD20-54EDDF7C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BFDAD2-5FB8-3530-B1BB-9E6B20239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4AAC94-251A-3502-F1CE-FD54EF78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82DBF9-078E-2945-5C50-5AE54B1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45EC87-78CD-6122-49DF-64BED637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7484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B10E33A-73C8-5948-B7B9-417AADDD7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5E7607-B4C1-3A57-5E7C-0EAD2DE51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4130A9-CE8E-8484-9398-79A7B4FA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B92481-C220-45B5-8B5C-2076E84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B5BDCF-D31E-B570-AE78-D88AE032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4883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B2928-838B-486A-867E-9A7B172E17B5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D90A2-7497-4F8B-82BB-9EBB674F9219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66840509"/>
      </p:ext>
    </p:extLst>
  </p:cSld>
  <p:clrMapOvr>
    <a:masterClrMapping/>
  </p:clrMapOvr>
  <p:transition spd="slow">
    <p:check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02DA6-E5AF-4316-BF64-02C4B32CCC77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45932-AA70-4A5C-A019-CF1CC21E99C3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85119599"/>
      </p:ext>
    </p:extLst>
  </p:cSld>
  <p:clrMapOvr>
    <a:masterClrMapping/>
  </p:clrMapOvr>
  <p:transition spd="slow">
    <p:check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62DF0-412F-4A47-80C3-9AEFE12861D8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CC23F-C3C0-4212-BBB5-AE886C444A53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569400055"/>
      </p:ext>
    </p:extLst>
  </p:cSld>
  <p:clrMapOvr>
    <a:masterClrMapping/>
  </p:clrMapOvr>
  <p:transition spd="slow">
    <p:check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EE19-41FB-41B6-9471-0EEEF82C1073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D2F8A-9BC6-42EF-BF38-A34AFB8BF49B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20491198"/>
      </p:ext>
    </p:extLst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AE729-4777-43BD-86D2-709070CB544A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C48D5-D0C8-4784-A149-CA8C293521D8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89060921"/>
      </p:ext>
    </p:extLst>
  </p:cSld>
  <p:clrMapOvr>
    <a:masterClrMapping/>
  </p:clrMapOvr>
  <p:transition spd="slow">
    <p:check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46B56-64AA-4C57-BA1B-C3208A6040FD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64F00-6CD6-47E3-BDE8-BD7A212852CD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05115756"/>
      </p:ext>
    </p:extLst>
  </p:cSld>
  <p:clrMapOvr>
    <a:masterClrMapping/>
  </p:clrMapOvr>
  <p:transition spd="slow">
    <p:check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47722-2281-46AD-AFBE-3364002CA0CB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A7CC8-1E9F-4894-A2B2-4B635A49AF59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017276698"/>
      </p:ext>
    </p:extLst>
  </p:cSld>
  <p:clrMapOvr>
    <a:masterClrMapping/>
  </p:clrMapOvr>
  <p:transition spd="slow">
    <p:check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AC100-2180-4DBF-BF40-0437BDB5B7E0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8AC04-BACA-4BBB-94B8-C68755F37CDE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92453836"/>
      </p:ext>
    </p:extLst>
  </p:cSld>
  <p:clrMapOvr>
    <a:masterClrMapping/>
  </p:clrMapOvr>
  <p:transition spd="slow">
    <p:check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090F3-5D22-4CBF-A5B9-C7235B67B1D3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0F17E-4ADF-44F2-A7DD-E23CBBB4B0C5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91775347"/>
      </p:ext>
    </p:extLst>
  </p:cSld>
  <p:clrMapOvr>
    <a:masterClrMapping/>
  </p:clrMapOvr>
  <p:transition spd="slow">
    <p:check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DAB08-6948-432C-B13F-CE561E18A6ED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4CA3E-9BDB-440A-B605-4C61BBAF35D1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0388485"/>
      </p:ext>
    </p:extLst>
  </p:cSld>
  <p:clrMapOvr>
    <a:masterClrMapping/>
  </p:clrMapOvr>
  <p:transition spd="slow">
    <p:check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5D811-8721-4605-B795-ACD2D97C0B73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51F39-E96C-4332-9968-1C4EAE6F7478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41555940"/>
      </p:ext>
    </p:extLst>
  </p:cSld>
  <p:clrMapOvr>
    <a:masterClrMapping/>
  </p:clrMapOvr>
  <p:transition spd="slow">
    <p:check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E389F-C8C6-49D6-846D-4FDB5EB31695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21A2A-3C1D-4F76-BCEE-2F6E4C3EBBF1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88568176"/>
      </p:ext>
    </p:extLst>
  </p:cSld>
  <p:clrMapOvr>
    <a:masterClrMapping/>
  </p:clrMapOvr>
  <p:transition spd="slow">
    <p:check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6" name="23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7" name="24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10" name="25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26 Conector recto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27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3" name="28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29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F2A07-2F37-4D51-A833-F719D3F6FC06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 dirty="0"/>
              <a:t>Programa de Intercambio de Jóvenes 2025-2026</a:t>
            </a:r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D8ADCA-B438-4A8F-A885-C5369D8C2393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94796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  <a:noFill/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6372225" y="2852738"/>
            <a:ext cx="360363" cy="936625"/>
          </a:xfrm>
        </p:spPr>
        <p:txBody>
          <a:bodyPr/>
          <a:lstStyle/>
          <a:p>
            <a:pPr lvl="0"/>
            <a:endParaRPr lang="es-MX" noProof="0" dirty="0"/>
          </a:p>
        </p:txBody>
      </p:sp>
      <p:sp>
        <p:nvSpPr>
          <p:cNvPr id="5" name="Marcador de fecha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0720B-C0B0-4476-BF4D-FC34FDD58C6C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 dirty="0"/>
              <a:t>Programa de Intercambio 2025-2026</a:t>
            </a:r>
          </a:p>
        </p:txBody>
      </p:sp>
      <p:sp>
        <p:nvSpPr>
          <p:cNvPr id="9" name="Marcador de número de diapositiva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B7335E-8E35-4E8B-903F-117AB93FEE7C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19495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JUNIO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2BF0E-1C1A-409F-8BEB-6D6D856496FF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 dirty="0"/>
              <a:t>Programa de  Intercambio de Jóvenes 2025-2026</a:t>
            </a:r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27F02-AD06-4C62-8E61-43893D61FA50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86110547"/>
      </p:ext>
    </p:extLst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D276A-DDCC-4BAB-A016-73DA4E9E7153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7ECA9-935A-40CA-BE09-F90319D2E833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47733591"/>
      </p:ext>
    </p:extLst>
  </p:cSld>
  <p:clrMapOvr>
    <a:masterClrMapping/>
  </p:clrMapOvr>
  <p:transition spd="slow">
    <p:check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6" name="23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7" name="24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8" name="25 Rectángulo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9" name="26 Rectángulo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10" name="27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28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2" name="29 Conector recto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30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31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 dirty="0"/>
              <a:t>Programa de Intercambio de Jóvenes 2025-2026</a:t>
            </a:r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441A0-16D5-491D-86E4-2317A35FC082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E17240-9263-41E1-AA6E-B97E64E8844A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70236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C51A8-12A1-4237-8FC9-824A093E0535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 dirty="0"/>
              <a:t>Programa de Intercambio de Jóvenes 2025-2026</a:t>
            </a:r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68A952-04C7-4415-A833-C9C6B07D7513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435760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9" name="23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10" name="24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11" name="2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12" name="26 Rectángulo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27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28 Conector recto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29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6" name="30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31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545C8-41E7-4BE5-9FF2-DEA5C427B263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C566A4-BDBF-4989-AFE5-13521F5855E9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86491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A80A4-A9B7-4641-9BFD-BDBDA6F14A0F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 dirty="0"/>
              <a:t>Programa de Intercambio de Jóvenes 2025-2026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3522F9-A424-4F1D-AF64-E2133E42D508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572762977"/>
      </p:ext>
    </p:extLst>
  </p:cSld>
  <p:clrMapOvr>
    <a:masterClrMapping/>
  </p:clrMapOvr>
  <p:transition spd="slow">
    <p:check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4" name="23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5" name="24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6" name="25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26 Rectángulo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BE021-65CD-467D-A118-D66C3F9896DB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 dirty="0"/>
              <a:t>DISTRITO 4140  AÑO ROTARIO 2025-2026</a:t>
            </a:r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B8D7BF-88BD-4D60-92D0-509C25106525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594429437"/>
      </p:ext>
    </p:extLst>
  </p:cSld>
  <p:clrMapOvr>
    <a:masterClrMapping/>
  </p:clrMapOvr>
  <p:transition spd="slow">
    <p:check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10" name="26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27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2" name="28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2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30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31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2824DC-4A01-40A5-974E-BBA140EE74A5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B5B8A-CA28-4A84-A2F2-A775246D51DE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</p:spTree>
    <p:extLst>
      <p:ext uri="{BB962C8B-B14F-4D97-AF65-F5344CB8AC3E}">
        <p14:creationId xmlns:p14="http://schemas.microsoft.com/office/powerpoint/2010/main" val="4167913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10" name="26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2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28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3" name="2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30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31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E28B29-4C19-45EA-BB9F-3310CA48B10F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7FA42-54A0-40F7-A186-27D0354E060C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</p:spTree>
    <p:extLst>
      <p:ext uri="{BB962C8B-B14F-4D97-AF65-F5344CB8AC3E}">
        <p14:creationId xmlns:p14="http://schemas.microsoft.com/office/powerpoint/2010/main" val="2447439652"/>
      </p:ext>
    </p:extLst>
  </p:cSld>
  <p:clrMapOvr>
    <a:masterClrMapping/>
  </p:clrMapOvr>
  <p:transition spd="slow">
    <p:checke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DFB03-7FAD-491A-9FD1-07E50AD86174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C67D9A-67C3-4B8D-8DB3-88DCD961B761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490580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6" name="23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7" name="24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8" name="25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26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0" name="27 Conector recto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28 Elipse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29 Elipse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5FD26-8E82-413F-9D16-7DDACB49E215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55C0E-E599-48AC-A9AE-18EF43AAAF59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</p:spTree>
    <p:extLst>
      <p:ext uri="{BB962C8B-B14F-4D97-AF65-F5344CB8AC3E}">
        <p14:creationId xmlns:p14="http://schemas.microsoft.com/office/powerpoint/2010/main" val="1659160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B7612-2CE7-4570-A050-680C856A7466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24191-69F9-4FD8-9405-55AFC5BC71AB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5557661"/>
      </p:ext>
    </p:extLst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1CCBC-25A6-4EAC-96AB-ACA490598109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354B4-8BEC-48C7-9743-559612FDF0E6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378720051"/>
      </p:ext>
    </p:extLst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1A93359B-568C-4838-B492-D624AA2F4DA8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F6D5611-03A8-496D-B4BF-80FB50547C1A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ransition spd="slow">
    <p:checker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771C5C9-BFE6-4152-9EBD-FD7FFDE5ECFC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CAC4334-2833-4D02-A1F3-A9BC60A3F536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ransition spd="slow">
    <p:checker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3F2E12-3FF0-D457-5AB7-AA841FED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0982EB-B9C5-63D3-4C44-9556A8BFE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AD521D-DE75-FBC7-DA59-05655F210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635B34-D97E-1E4E-81F8-03702EE5110E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912CCC-FB70-FA69-2264-5B2C2F1C4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DA08C7-E188-3435-65A5-3803C8EB3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4F3DD8-8ACB-4D45-AC26-234FE4746A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854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CDCDB50-307A-4878-A127-D995AFD8FA62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MX" dirty="0"/>
              <a:t>DISTRITO 4140 AÑO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729EF5-2587-4EAD-8E93-8352A7EB9AE0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 spd="slow">
    <p:checker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A5650DC-184C-4ECC-E370-01EEFA86B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823EE2-EEA4-1177-24A8-26CBE7553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43C559-E714-E40A-0A6D-D5E2200AB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DDC43-FC08-AC4D-BF4D-0CE600286F6B}" type="datetimeFigureOut">
              <a:rPr lang="es-MX" smtClean="0"/>
              <a:t>11/03/26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34A885-4FB8-CC4B-BB21-3760E4E5B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A254F7-D0B1-B7E8-BD0C-4388CCD62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F0915A-EAD2-784B-B517-6399D0CEA3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624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CD477BE1-74F9-4E52-B467-94AE8771A817}" type="datetime1">
              <a:rPr lang="es-MX"/>
              <a:pPr>
                <a:defRPr/>
              </a:pPr>
              <a:t>11/03/26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MX"/>
              <a:t>FRANCISCO VINICIO PLATA OLGUIN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97A08EF-D0CB-4D93-8B0F-B94B10BED349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 spd="slow">
    <p:checker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5123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5124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5125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s-MX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AFF378CB-C236-44ED-9D47-ACCBBEE06EDB}" type="datetime1">
              <a:rPr lang="es-MX"/>
              <a:pPr>
                <a:defRPr/>
              </a:pPr>
              <a:t>11/03/26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MX" dirty="0"/>
              <a:t>Programa de Intercambio de Jóvenes 2025-2026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11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14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smtClean="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87988C5B-AE2A-4FE4-A60E-292CFCB6CF07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  <p:sp>
        <p:nvSpPr>
          <p:cNvPr id="5134" name="21 Marcador de título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n-US" altLang="es-MX"/>
          </a:p>
        </p:txBody>
      </p:sp>
      <p:sp>
        <p:nvSpPr>
          <p:cNvPr id="5135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dirty="0"/>
              <a:t>Haga clic para modificar el estilo de texto del patrón</a:t>
            </a:r>
          </a:p>
          <a:p>
            <a:pPr lvl="1"/>
            <a:r>
              <a:rPr lang="es-ES" altLang="es-MX" dirty="0"/>
              <a:t>Segundo nivel</a:t>
            </a:r>
          </a:p>
          <a:p>
            <a:pPr lvl="2"/>
            <a:r>
              <a:rPr lang="es-ES" altLang="es-MX" dirty="0"/>
              <a:t>Tercer nivel</a:t>
            </a:r>
          </a:p>
          <a:p>
            <a:pPr lvl="3"/>
            <a:r>
              <a:rPr lang="es-ES" altLang="es-MX" dirty="0"/>
              <a:t>Cuarto nivel</a:t>
            </a:r>
          </a:p>
          <a:p>
            <a:pPr lvl="4"/>
            <a:r>
              <a:rPr lang="es-ES" altLang="es-MX" dirty="0"/>
              <a:t>Quinto nivel</a:t>
            </a:r>
            <a:endParaRPr lang="en-US" alt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27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</p:sldLayoutIdLst>
  <p:transition spd="slow">
    <p:checker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anose="02040502050405020303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38BEA-7666-8C6B-4B27-E47993878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>
            <a:extLst>
              <a:ext uri="{FF2B5EF4-FFF2-40B4-BE49-F238E27FC236}">
                <a16:creationId xmlns:a16="http://schemas.microsoft.com/office/drawing/2014/main" id="{1AE9254F-A7F8-2658-1EE1-6BC25887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altLang="es-MX" sz="4000" b="1" dirty="0">
                <a:solidFill>
                  <a:srgbClr val="7B9899"/>
                </a:solidFill>
              </a:rPr>
              <a:t>BIENVENIDOS </a:t>
            </a:r>
          </a:p>
        </p:txBody>
      </p:sp>
      <p:sp>
        <p:nvSpPr>
          <p:cNvPr id="40963" name="2 Marcador de contenido">
            <a:extLst>
              <a:ext uri="{FF2B5EF4-FFF2-40B4-BE49-F238E27FC236}">
                <a16:creationId xmlns:a16="http://schemas.microsoft.com/office/drawing/2014/main" id="{A6100257-FAEB-451B-2BE0-5949DCA954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7090" y="1960827"/>
            <a:ext cx="8504238" cy="45720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es-MX" altLang="es-MX" dirty="0"/>
              <a:t>GRACIAS POR AYUDARNOS A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s-MX" altLang="es-MX" dirty="0"/>
              <a:t> CAMBIAR VIDAS CON ROTARY</a:t>
            </a:r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</p:txBody>
      </p:sp>
      <p:sp>
        <p:nvSpPr>
          <p:cNvPr id="40966" name="Marcador de fecha 1">
            <a:extLst>
              <a:ext uri="{FF2B5EF4-FFF2-40B4-BE49-F238E27FC236}">
                <a16:creationId xmlns:a16="http://schemas.microsoft.com/office/drawing/2014/main" id="{27BDA8BE-290E-94C8-CE04-46C429F9CCA1}"/>
              </a:ext>
            </a:extLst>
          </p:cNvPr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F5B4444-6D86-42F3-8A85-0E32D088B5B3}" type="datetime1">
              <a:rPr lang="es-MX" altLang="es-MX" smtClean="0">
                <a:solidFill>
                  <a:srgbClr val="FFFFFF"/>
                </a:solidFill>
              </a:rPr>
              <a:pPr/>
              <a:t>11/03/26</a:t>
            </a:fld>
            <a:endParaRPr lang="es-MX" altLang="es-MX">
              <a:solidFill>
                <a:srgbClr val="FFFFFF"/>
              </a:solidFill>
            </a:endParaRPr>
          </a:p>
        </p:txBody>
      </p:sp>
      <p:sp>
        <p:nvSpPr>
          <p:cNvPr id="40967" name="Marcador de pie de página 2">
            <a:extLst>
              <a:ext uri="{FF2B5EF4-FFF2-40B4-BE49-F238E27FC236}">
                <a16:creationId xmlns:a16="http://schemas.microsoft.com/office/drawing/2014/main" id="{9A09A6DF-3566-ED1F-244A-A62125312A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auto">
          <a:xfrm>
            <a:off x="752306" y="5083121"/>
            <a:ext cx="3581400" cy="36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MX" altLang="es-MX" sz="1400" dirty="0">
                <a:solidFill>
                  <a:srgbClr val="1226D2"/>
                </a:solidFill>
              </a:rPr>
              <a:t>ESCANEA EL CODIGO QR</a:t>
            </a:r>
          </a:p>
        </p:txBody>
      </p:sp>
      <p:sp>
        <p:nvSpPr>
          <p:cNvPr id="40968" name="Marcador de número de diapositiva 3">
            <a:extLst>
              <a:ext uri="{FF2B5EF4-FFF2-40B4-BE49-F238E27FC236}">
                <a16:creationId xmlns:a16="http://schemas.microsoft.com/office/drawing/2014/main" id="{B4C30D24-3195-3EB0-9431-E31AC84B51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E46C61B-E7CD-454D-826F-7B71A7C62B92}" type="slidenum">
              <a:rPr lang="es-MX" altLang="es-MX">
                <a:solidFill>
                  <a:srgbClr val="7B9899"/>
                </a:solidFill>
              </a:rPr>
              <a:pPr/>
              <a:t>1</a:t>
            </a:fld>
            <a:endParaRPr lang="es-MX" altLang="es-MX">
              <a:solidFill>
                <a:srgbClr val="7B9899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21EF4C-0944-C81F-2FA3-BA5A6C8F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3" y="1516484"/>
            <a:ext cx="7772400" cy="35687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646893-4E48-9749-DE62-850E9BE71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25" y="4246827"/>
            <a:ext cx="2114095" cy="218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26586"/>
      </p:ext>
    </p:extLst>
  </p:cSld>
  <p:clrMapOvr>
    <a:masterClrMapping/>
  </p:clrMapOvr>
  <p:transition spd="slow"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6E5D7-6F39-3532-69FE-125A9E335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F0A1B7D-065D-0E65-5C6F-566325EA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365919"/>
            <a:ext cx="8534400" cy="758825"/>
          </a:xfrm>
        </p:spPr>
        <p:txBody>
          <a:bodyPr/>
          <a:lstStyle/>
          <a:p>
            <a:r>
              <a:rPr lang="es-MX" dirty="0">
                <a:solidFill>
                  <a:srgbClr val="1226D2"/>
                </a:solidFill>
              </a:rPr>
              <a:t>LONG TERM (LTE)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73BF835-1172-665E-59F0-1BB850FFAC6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833563"/>
            <a:ext cx="8503920" cy="4572000"/>
          </a:xfrm>
        </p:spPr>
        <p:txBody>
          <a:bodyPr/>
          <a:lstStyle/>
          <a:p>
            <a:pPr marL="291585" lvl="1" indent="0">
              <a:buNone/>
            </a:pPr>
            <a:r>
              <a:rPr lang="en-US" sz="4000" b="1" spc="-86" dirty="0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Los </a:t>
            </a:r>
            <a:r>
              <a:rPr lang="en-US" sz="4000" b="1" spc="-86" dirty="0" err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intercambios</a:t>
            </a:r>
            <a:r>
              <a:rPr lang="en-US" sz="4000" b="1" spc="-86" dirty="0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largo </a:t>
            </a:r>
            <a:r>
              <a:rPr lang="en-US" sz="4000" b="1" spc="-86" dirty="0" err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plazo</a:t>
            </a:r>
            <a:r>
              <a:rPr lang="en-US" sz="4000" b="1" spc="-86" dirty="0">
                <a:solidFill>
                  <a:srgbClr val="112D4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generalmente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duran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un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año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escolar,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durante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cual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estudiante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vive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con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más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familia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anfitriona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país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que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visita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está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obligado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asistir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a la </a:t>
            </a:r>
            <a:r>
              <a:rPr lang="en-US" sz="4000" spc="-86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escuela</a:t>
            </a:r>
            <a:r>
              <a:rPr lang="en-US" sz="4000" spc="-86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291585" lvl="1" indent="0" algn="just">
              <a:buNone/>
            </a:pPr>
            <a:endParaRPr lang="en-US" sz="4000" spc="119" dirty="0">
              <a:solidFill>
                <a:srgbClr val="1226D2"/>
              </a:solidFill>
              <a:ea typeface="Montserrat"/>
              <a:cs typeface="Montserrat"/>
              <a:sym typeface="Montserrat Medium"/>
            </a:endParaRPr>
          </a:p>
          <a:p>
            <a:pPr marL="464777" lvl="1" indent="-232388">
              <a:lnSpc>
                <a:spcPts val="3013"/>
              </a:lnSpc>
              <a:buFont typeface="Arial"/>
              <a:buChar char="•"/>
            </a:pPr>
            <a:endParaRPr lang="en-US" sz="2152" spc="2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BA63F827-E2B8-D204-AEFC-0C0B24F2CF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E21CE811-BC16-ACC7-BE90-A29FC5B4E3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10</a:t>
            </a:fld>
            <a:endParaRPr lang="es-MX" altLang="es-MX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9385A76-89FA-EBAC-DC7D-B802384D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40" r="13640"/>
          <a:stretch>
            <a:fillRect/>
          </a:stretch>
        </p:blipFill>
        <p:spPr>
          <a:xfrm>
            <a:off x="6084168" y="7029400"/>
            <a:ext cx="3238203" cy="33097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B746AC-D4DC-1FE2-25CF-038235844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-456373"/>
            <a:ext cx="3600400" cy="16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12493"/>
      </p:ext>
    </p:extLst>
  </p:cSld>
  <p:clrMapOvr>
    <a:masterClrMapping/>
  </p:clrMapOvr>
  <p:transition spd="slow"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414D-DA48-753D-E177-46A446029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9E4DF3-08E7-96A0-6019-CC33BFA23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1226D2"/>
                </a:solidFill>
              </a:rPr>
              <a:t>LONG TERM (LTE)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C266A4-6BA4-1922-BEF4-1E3106D48A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5E75E3-7241-A3F0-F528-63D4C371A1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Programa de Intercambio 2025-2026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5EF642-2C1B-C6B8-9B57-943A763896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11</a:t>
            </a:fld>
            <a:endParaRPr lang="es-MX" alt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3732E1-2B13-F469-B398-F4EF4BF6F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-475327"/>
            <a:ext cx="3600400" cy="1653125"/>
          </a:xfrm>
          <a:prstGeom prst="rect">
            <a:avLst/>
          </a:prstGeom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FE6C7B97-E2C1-F2D5-E0D2-B0134F14123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252536" y="1527048"/>
            <a:ext cx="5495231" cy="4572000"/>
          </a:xfrm>
        </p:spPr>
        <p:txBody>
          <a:bodyPr/>
          <a:lstStyle/>
          <a:p>
            <a:pPr marL="1058510" lvl="1" indent="-529255">
              <a:buFont typeface="Arial"/>
              <a:buChar char="•"/>
            </a:pP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Duración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de 10 meses.</a:t>
            </a:r>
          </a:p>
          <a:p>
            <a:pPr marL="1058510" lvl="1" indent="-529255">
              <a:buFont typeface="Arial"/>
              <a:buChar char="•"/>
            </a:pP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Te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hospedarás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con 2 a 3  </a:t>
            </a: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familias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1058510" lvl="1" indent="-529255" algn="just">
              <a:buFont typeface="Arial"/>
              <a:buChar char="•"/>
            </a:pP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Asistencia a la </a:t>
            </a: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escuela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1058510" lvl="1" indent="-529255">
              <a:buFont typeface="Arial"/>
              <a:buChar char="•"/>
            </a:pP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Participación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servicio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social.</a:t>
            </a:r>
          </a:p>
          <a:p>
            <a:pPr marL="1058510" lvl="1" indent="-529255">
              <a:buFont typeface="Arial"/>
              <a:buChar char="•"/>
            </a:pP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Involucramiento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con Club </a:t>
            </a: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Rotario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-9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anfitrión</a:t>
            </a:r>
            <a:r>
              <a:rPr lang="en-US" sz="2800" spc="-9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indent="0">
              <a:buNone/>
            </a:pPr>
            <a:endParaRPr lang="es-MX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F87245C-473C-99E3-8E82-4CA0D21EA86D}"/>
              </a:ext>
            </a:extLst>
          </p:cNvPr>
          <p:cNvGrpSpPr/>
          <p:nvPr/>
        </p:nvGrpSpPr>
        <p:grpSpPr>
          <a:xfrm>
            <a:off x="5455097" y="1340768"/>
            <a:ext cx="3581399" cy="5064795"/>
            <a:chOff x="0" y="-471604"/>
            <a:chExt cx="10688562" cy="15385976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8C03A4B-ADEA-6FF9-7B90-622520DD2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973" b="1973"/>
            <a:stretch>
              <a:fillRect/>
            </a:stretch>
          </p:blipFill>
          <p:spPr>
            <a:xfrm>
              <a:off x="0" y="-471604"/>
              <a:ext cx="10688562" cy="15385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1037338"/>
      </p:ext>
    </p:extLst>
  </p:cSld>
  <p:clrMapOvr>
    <a:masterClrMapping/>
  </p:clrMapOvr>
  <p:transition spd="slow"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6DC79-EEE1-1179-97DE-1FD81E0B2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E7344-05A1-3AB1-6427-80638E1A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Capacitación Familias Anfitrionas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21AAAF-0A06-3058-05DE-996FEC146F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85D12E-3CD9-A0D2-5220-77C134393C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Programa de Intercambio 2025-2026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870A41-D703-9538-53F5-785FBC45F2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12</a:t>
            </a:fld>
            <a:endParaRPr lang="es-MX" altLang="es-MX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3EA70021-101D-BA15-D6E0-983819C1B08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16" y="1039812"/>
            <a:ext cx="7123484" cy="5342613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A46A8E-CE78-C026-7076-5AC0C91EA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69796"/>
            <a:ext cx="2689899" cy="12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35461"/>
      </p:ext>
    </p:extLst>
  </p:cSld>
  <p:clrMapOvr>
    <a:masterClrMapping/>
  </p:clrMapOvr>
  <p:transition spd="slow"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237B1-B1B0-A012-9A6C-5EBE155E3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6AF48-E2AB-E17F-D29D-ADECB995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93911"/>
            <a:ext cx="8534400" cy="758825"/>
          </a:xfrm>
        </p:spPr>
        <p:txBody>
          <a:bodyPr/>
          <a:lstStyle/>
          <a:p>
            <a:r>
              <a:rPr lang="es-MX" dirty="0"/>
              <a:t>Capacitación Outbounds antes de su partida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7B1402-ADD8-5306-5C42-178758EE5F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295379-C1EB-78AB-00AB-3EFCE5100A8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Programa de Intercambio 2025-2026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31456F-F96C-C27A-25AB-6DC770E1CA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13</a:t>
            </a:fld>
            <a:endParaRPr lang="es-MX" alt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58C3A77-490F-A1A9-6564-3722D916C7F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" y="950957"/>
            <a:ext cx="7272808" cy="5454606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C7732B-3FBD-C437-F38B-98C746816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80" y="721406"/>
            <a:ext cx="2376264" cy="10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7338"/>
      </p:ext>
    </p:extLst>
  </p:cSld>
  <p:clrMapOvr>
    <a:masterClrMapping/>
  </p:clrMapOvr>
  <p:transition spd="slow"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9127F-6640-DBB6-6194-28E8DBB25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25C5C8-F119-A3A8-743C-099E96BD6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60648"/>
            <a:ext cx="8534400" cy="758825"/>
          </a:xfrm>
        </p:spPr>
        <p:txBody>
          <a:bodyPr/>
          <a:lstStyle/>
          <a:p>
            <a:r>
              <a:rPr lang="es-MX" sz="3200" dirty="0"/>
              <a:t>Capacitación Outbounds antes de su partida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4D1B7E-E970-A451-E74E-CC9D0016B8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AED343-F203-D70A-C7B3-AF29E1571D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Programa de Intercambio 2025-2026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C9649E-19B9-6B81-459E-9B2FA888A2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14</a:t>
            </a:fld>
            <a:endParaRPr lang="es-MX" altLang="es-MX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8E36AD3B-7FBF-8EED-E371-B5BBF74DA0B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072561"/>
            <a:ext cx="7110669" cy="5333002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4A13DF4-C5F0-054F-E28E-0B645D1F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31" y="1260475"/>
            <a:ext cx="2376264" cy="10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03539"/>
      </p:ext>
    </p:extLst>
  </p:cSld>
  <p:clrMapOvr>
    <a:masterClrMapping/>
  </p:clrMapOvr>
  <p:transition spd="slow"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6990B-B172-1044-797D-F020DFCA3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6FFF1-6228-457D-E127-900360035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44624"/>
            <a:ext cx="8534400" cy="758825"/>
          </a:xfrm>
        </p:spPr>
        <p:txBody>
          <a:bodyPr/>
          <a:lstStyle/>
          <a:p>
            <a:r>
              <a:rPr lang="es-MX" sz="3200" dirty="0"/>
              <a:t>Bienvenida  Inbounds en Aeropuertos.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BDEC55-E8B0-B218-134B-27F0F72A22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56B1F3-BA0F-C0B6-E145-9E10B8BE19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Programa de Intercambio 2025-2026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359C930-1091-819C-DC27-F5C6342866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15</a:t>
            </a:fld>
            <a:endParaRPr lang="es-MX" altLang="es-MX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59A29307-B39F-8BF3-0D48-10DA5081686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6712"/>
            <a:ext cx="9224661" cy="684076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1CFE69-D9F1-BE82-A32B-E02F4010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921670"/>
            <a:ext cx="2376264" cy="10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0568"/>
      </p:ext>
    </p:extLst>
  </p:cSld>
  <p:clrMapOvr>
    <a:masterClrMapping/>
  </p:clrMapOvr>
  <p:transition spd="slow"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5C5BA-C0DF-82F7-075C-0D28AC8DF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8E8A43-E57C-DA23-298E-C7D64DC2C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44624"/>
            <a:ext cx="8534400" cy="758825"/>
          </a:xfrm>
        </p:spPr>
        <p:txBody>
          <a:bodyPr/>
          <a:lstStyle/>
          <a:p>
            <a:r>
              <a:rPr lang="es-MX" sz="3200" dirty="0"/>
              <a:t>Bienvenida  Inbounds en Aeropuertos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BB0D32-AA52-07D4-ABE5-9DB5F6E0E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6FBAB-78B1-0DD0-2E33-B460EF4051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Programa de Intercambio 2025-2026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4379FD-F8A4-107A-90AB-09564B24A6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16</a:t>
            </a:fld>
            <a:endParaRPr lang="es-MX" alt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BC7AF2-5D2A-BB0A-252F-5DB276478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921670"/>
            <a:ext cx="2376264" cy="1091063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EFEA7703-628F-9959-F3B3-4D48FF651F9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30" y="834443"/>
            <a:ext cx="9555558" cy="6050941"/>
          </a:xfrm>
        </p:spPr>
      </p:pic>
    </p:spTree>
    <p:extLst>
      <p:ext uri="{BB962C8B-B14F-4D97-AF65-F5344CB8AC3E}">
        <p14:creationId xmlns:p14="http://schemas.microsoft.com/office/powerpoint/2010/main" val="119848705"/>
      </p:ext>
    </p:extLst>
  </p:cSld>
  <p:clrMapOvr>
    <a:masterClrMapping/>
  </p:clrMapOvr>
  <p:transition spd="slow"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8429E-BDE7-511C-39FE-68D8E7F02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2025-11-10-08-56-54.mp4">
            <a:hlinkClick r:id="" action="ppaction://media"/>
            <a:extLst>
              <a:ext uri="{FF2B5EF4-FFF2-40B4-BE49-F238E27FC236}">
                <a16:creationId xmlns:a16="http://schemas.microsoft.com/office/drawing/2014/main" id="{DECD8FF0-E2F2-3C13-30BE-CC5BEC8BFD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1375"/>
            <a:ext cx="9144000" cy="51752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07F7F5-7B04-6505-8CEE-C5166B34F84C}"/>
              </a:ext>
            </a:extLst>
          </p:cNvPr>
          <p:cNvSpPr txBox="1"/>
          <p:nvPr/>
        </p:nvSpPr>
        <p:spPr>
          <a:xfrm>
            <a:off x="2627784" y="332656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1226D2"/>
                </a:solidFill>
              </a:rPr>
              <a:t>Nuestros Estudiantes en el Extranjero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D5A82C-9ABD-3961-4C99-8BE944231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4792"/>
            <a:ext cx="3600400" cy="16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3142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BB80F-6D75-C431-3895-29B38889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71AAAD3-8614-F208-B296-1DDE99964536}"/>
              </a:ext>
            </a:extLst>
          </p:cNvPr>
          <p:cNvSpPr txBox="1"/>
          <p:nvPr/>
        </p:nvSpPr>
        <p:spPr>
          <a:xfrm>
            <a:off x="971600" y="332656"/>
            <a:ext cx="736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rgbClr val="1226D2"/>
                </a:solidFill>
              </a:rPr>
              <a:t>EL MEJOR AÑO DE TU VIDA CON ROTARY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18D4CD-0FD0-E48E-CEC8-79BA6A31E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4792"/>
            <a:ext cx="3600400" cy="1653125"/>
          </a:xfrm>
          <a:prstGeom prst="rect">
            <a:avLst/>
          </a:prstGeom>
        </p:spPr>
      </p:pic>
      <p:pic>
        <p:nvPicPr>
          <p:cNvPr id="2" name="VIDEO-2025-11-21-11-43-45.mp4">
            <a:hlinkClick r:id="" action="ppaction://media"/>
            <a:extLst>
              <a:ext uri="{FF2B5EF4-FFF2-40B4-BE49-F238E27FC236}">
                <a16:creationId xmlns:a16="http://schemas.microsoft.com/office/drawing/2014/main" id="{33E59561-03FE-BA98-0093-FA5791525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7100"/>
            <a:ext cx="9144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267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127DD-DE7E-CBED-EB19-0015DD855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59D4B7-16EA-2B77-866A-535720E3E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0" b="14788"/>
          <a:stretch>
            <a:fillRect/>
          </a:stretch>
        </p:blipFill>
        <p:spPr>
          <a:xfrm>
            <a:off x="457201" y="2009305"/>
            <a:ext cx="8378824" cy="4691845"/>
          </a:xfrm>
          <a:prstGeom prst="rect">
            <a:avLst/>
          </a:prstGeom>
        </p:spPr>
      </p:pic>
      <p:sp>
        <p:nvSpPr>
          <p:cNvPr id="23555" name="Rectangle 2">
            <a:extLst>
              <a:ext uri="{FF2B5EF4-FFF2-40B4-BE49-F238E27FC236}">
                <a16:creationId xmlns:a16="http://schemas.microsoft.com/office/drawing/2014/main" id="{5D06EE90-6435-2424-4639-D332A36172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s-MX" altLang="es-MX"/>
            </a:br>
            <a:endParaRPr lang="es-ES" altLang="es-MX"/>
          </a:p>
        </p:txBody>
      </p:sp>
      <p:sp>
        <p:nvSpPr>
          <p:cNvPr id="23559" name="Marcador de fecha 1">
            <a:extLst>
              <a:ext uri="{FF2B5EF4-FFF2-40B4-BE49-F238E27FC236}">
                <a16:creationId xmlns:a16="http://schemas.microsoft.com/office/drawing/2014/main" id="{DBD2A472-B107-D733-E5EA-79E4643087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0F09DCC-066E-452A-817E-CDD6BA102267}" type="datetime1">
              <a:rPr lang="es-MX" altLang="es-MX" smtClean="0">
                <a:solidFill>
                  <a:srgbClr val="FFFFFF"/>
                </a:solidFill>
              </a:rPr>
              <a:pPr/>
              <a:t>11/03/26</a:t>
            </a:fld>
            <a:endParaRPr lang="es-MX" altLang="es-MX">
              <a:solidFill>
                <a:srgbClr val="FFFFFF"/>
              </a:solidFill>
            </a:endParaRPr>
          </a:p>
        </p:txBody>
      </p:sp>
      <p:sp>
        <p:nvSpPr>
          <p:cNvPr id="23561" name="Marcador de número de diapositiva 4">
            <a:extLst>
              <a:ext uri="{FF2B5EF4-FFF2-40B4-BE49-F238E27FC236}">
                <a16:creationId xmlns:a16="http://schemas.microsoft.com/office/drawing/2014/main" id="{F0FCB559-C4EF-23C3-A412-E20E8351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4DB322-A7D7-4A00-A850-DF30824CED52}" type="slidenum">
              <a:rPr lang="es-MX" altLang="es-MX">
                <a:solidFill>
                  <a:srgbClr val="7B9899"/>
                </a:solidFill>
              </a:rPr>
              <a:pPr/>
              <a:t>19</a:t>
            </a:fld>
            <a:endParaRPr lang="es-MX" altLang="es-MX">
              <a:solidFill>
                <a:srgbClr val="7B9899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3DEAC4-2708-BF7E-8CF1-50B7E1B83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763238"/>
            <a:ext cx="7772400" cy="3568700"/>
          </a:xfrm>
          <a:prstGeom prst="rect">
            <a:avLst/>
          </a:prstGeom>
        </p:spPr>
      </p:pic>
      <p:sp>
        <p:nvSpPr>
          <p:cNvPr id="6" name="Subtítulo 5">
            <a:extLst>
              <a:ext uri="{FF2B5EF4-FFF2-40B4-BE49-F238E27FC236}">
                <a16:creationId xmlns:a16="http://schemas.microsoft.com/office/drawing/2014/main" id="{C174F3C6-C688-C18C-488A-0937AD826F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5124706"/>
      </p:ext>
    </p:extLst>
  </p:cSld>
  <p:clrMapOvr>
    <a:masterClrMapping/>
  </p:clrMapOvr>
  <p:transition spd="slow"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DDCD-6819-1939-18DD-CB2EB490A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ubtítulo">
            <a:extLst>
              <a:ext uri="{FF2B5EF4-FFF2-40B4-BE49-F238E27FC236}">
                <a16:creationId xmlns:a16="http://schemas.microsoft.com/office/drawing/2014/main" id="{885681CE-566C-39DC-9C13-0E307DAE4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80928"/>
            <a:ext cx="8915400" cy="1752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MX" sz="3200" dirty="0">
                <a:solidFill>
                  <a:srgbClr val="002060"/>
                </a:solidFill>
              </a:rPr>
              <a:t>Presentación programa de intercambio de jóvenes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MX" sz="3200" dirty="0">
              <a:solidFill>
                <a:srgbClr val="002060"/>
              </a:solidFill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64181268-83E7-BD67-7ACC-C8F28C4FB5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s-MX" altLang="es-MX"/>
            </a:br>
            <a:endParaRPr lang="es-ES" altLang="es-MX"/>
          </a:p>
        </p:txBody>
      </p:sp>
      <p:sp>
        <p:nvSpPr>
          <p:cNvPr id="23559" name="Marcador de fecha 1">
            <a:extLst>
              <a:ext uri="{FF2B5EF4-FFF2-40B4-BE49-F238E27FC236}">
                <a16:creationId xmlns:a16="http://schemas.microsoft.com/office/drawing/2014/main" id="{94EDBE44-7E5F-D447-D756-3ED801A9FDD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0F09DCC-066E-452A-817E-CDD6BA102267}" type="datetime1">
              <a:rPr lang="es-MX" altLang="es-MX" smtClean="0">
                <a:solidFill>
                  <a:srgbClr val="FFFFFF"/>
                </a:solidFill>
              </a:rPr>
              <a:pPr/>
              <a:t>11/03/26</a:t>
            </a:fld>
            <a:endParaRPr lang="es-MX" altLang="es-MX">
              <a:solidFill>
                <a:srgbClr val="FFFFFF"/>
              </a:solidFill>
            </a:endParaRPr>
          </a:p>
        </p:txBody>
      </p:sp>
      <p:sp>
        <p:nvSpPr>
          <p:cNvPr id="23560" name="Marcador de pie de página 2">
            <a:extLst>
              <a:ext uri="{FF2B5EF4-FFF2-40B4-BE49-F238E27FC236}">
                <a16:creationId xmlns:a16="http://schemas.microsoft.com/office/drawing/2014/main" id="{D0B9ADC5-E88C-0B32-1ECA-D25EAE6E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MX" altLang="es-MX" dirty="0">
                <a:solidFill>
                  <a:srgbClr val="FFFFFF"/>
                </a:solidFill>
              </a:rPr>
              <a:t>Programa de Intercambio de Jóvenes 2025-2026</a:t>
            </a:r>
          </a:p>
        </p:txBody>
      </p:sp>
      <p:sp>
        <p:nvSpPr>
          <p:cNvPr id="23561" name="Marcador de número de diapositiva 4">
            <a:extLst>
              <a:ext uri="{FF2B5EF4-FFF2-40B4-BE49-F238E27FC236}">
                <a16:creationId xmlns:a16="http://schemas.microsoft.com/office/drawing/2014/main" id="{53CEC058-52DD-41A5-50FE-5252F1C9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4DB322-A7D7-4A00-A850-DF30824CED52}" type="slidenum">
              <a:rPr lang="es-MX" altLang="es-MX">
                <a:solidFill>
                  <a:srgbClr val="7B9899"/>
                </a:solidFill>
              </a:rPr>
              <a:pPr/>
              <a:t>2</a:t>
            </a:fld>
            <a:endParaRPr lang="es-MX" altLang="es-MX">
              <a:solidFill>
                <a:srgbClr val="7B9899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4E9465-AADF-97AC-CE75-81F7044AC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763238"/>
            <a:ext cx="7772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55264"/>
      </p:ext>
    </p:extLst>
  </p:cSld>
  <p:clrMapOvr>
    <a:masterClrMapping/>
  </p:clrMapOvr>
  <p:transition spd="slow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altLang="es-MX" sz="4000" b="1" dirty="0">
                <a:solidFill>
                  <a:srgbClr val="7B9899"/>
                </a:solidFill>
              </a:rPr>
              <a:t>Amigos Todos</a:t>
            </a:r>
          </a:p>
        </p:txBody>
      </p:sp>
      <p:sp>
        <p:nvSpPr>
          <p:cNvPr id="40963" name="2 Marcador de contenido"/>
          <p:cNvSpPr>
            <a:spLocks noGrp="1"/>
          </p:cNvSpPr>
          <p:nvPr>
            <p:ph sz="quarter" idx="1"/>
          </p:nvPr>
        </p:nvSpPr>
        <p:spPr>
          <a:xfrm>
            <a:off x="510357" y="1700808"/>
            <a:ext cx="8504238" cy="45720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es-MX" altLang="es-MX" dirty="0"/>
              <a:t>GRACIAS POR AYUDARNOS A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s-MX" altLang="es-MX" dirty="0"/>
              <a:t> CAMBIAR VIDAS CON ROTARY</a:t>
            </a:r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  <a:p>
            <a:pPr marL="0" indent="0" algn="ctr" eaLnBrk="1" hangingPunct="1">
              <a:buFont typeface="Wingdings 2" pitchFamily="18" charset="2"/>
              <a:buNone/>
            </a:pPr>
            <a:endParaRPr lang="es-MX" altLang="es-MX" dirty="0"/>
          </a:p>
        </p:txBody>
      </p:sp>
      <p:sp>
        <p:nvSpPr>
          <p:cNvPr id="40966" name="Marcador de fecha 1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F5B4444-6D86-42F3-8A85-0E32D088B5B3}" type="datetime1">
              <a:rPr lang="es-MX" altLang="es-MX" smtClean="0">
                <a:solidFill>
                  <a:srgbClr val="FFFFFF"/>
                </a:solidFill>
              </a:rPr>
              <a:pPr/>
              <a:t>11/03/26</a:t>
            </a:fld>
            <a:endParaRPr lang="es-MX" altLang="es-MX">
              <a:solidFill>
                <a:srgbClr val="FFFFFF"/>
              </a:solidFill>
            </a:endParaRPr>
          </a:p>
        </p:txBody>
      </p:sp>
      <p:sp>
        <p:nvSpPr>
          <p:cNvPr id="40968" name="Marcador de número de diapositiva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E46C61B-E7CD-454D-826F-7B71A7C62B92}" type="slidenum">
              <a:rPr lang="es-MX" altLang="es-MX">
                <a:solidFill>
                  <a:srgbClr val="7B9899"/>
                </a:solidFill>
              </a:rPr>
              <a:pPr/>
              <a:t>20</a:t>
            </a:fld>
            <a:endParaRPr lang="es-MX" altLang="es-MX">
              <a:solidFill>
                <a:srgbClr val="7B9899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D55F32-AB96-C329-3A45-2CD5AC822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1749094"/>
            <a:ext cx="7772400" cy="35687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5E400AB-96FE-E492-04E9-3A5D0B7FA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51" y="4392836"/>
            <a:ext cx="2103485" cy="2177725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BA400-06DE-5473-4E00-B7E110CCF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AB51FC-C8DE-3658-8CC7-25690F97C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0" b="14788"/>
          <a:stretch>
            <a:fillRect/>
          </a:stretch>
        </p:blipFill>
        <p:spPr>
          <a:xfrm>
            <a:off x="457201" y="2009305"/>
            <a:ext cx="8378824" cy="4691845"/>
          </a:xfrm>
          <a:prstGeom prst="rect">
            <a:avLst/>
          </a:prstGeom>
        </p:spPr>
      </p:pic>
      <p:sp>
        <p:nvSpPr>
          <p:cNvPr id="23555" name="Rectangle 2">
            <a:extLst>
              <a:ext uri="{FF2B5EF4-FFF2-40B4-BE49-F238E27FC236}">
                <a16:creationId xmlns:a16="http://schemas.microsoft.com/office/drawing/2014/main" id="{7084FCCB-F643-3D05-13E3-05AFA56980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s-MX" altLang="es-MX"/>
            </a:br>
            <a:endParaRPr lang="es-ES" altLang="es-MX"/>
          </a:p>
        </p:txBody>
      </p:sp>
      <p:sp>
        <p:nvSpPr>
          <p:cNvPr id="23559" name="Marcador de fecha 1">
            <a:extLst>
              <a:ext uri="{FF2B5EF4-FFF2-40B4-BE49-F238E27FC236}">
                <a16:creationId xmlns:a16="http://schemas.microsoft.com/office/drawing/2014/main" id="{8A76F990-DB31-C250-DBFE-A1E8754574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0F09DCC-066E-452A-817E-CDD6BA102267}" type="datetime1">
              <a:rPr lang="es-MX" altLang="es-MX" smtClean="0">
                <a:solidFill>
                  <a:srgbClr val="FFFFFF"/>
                </a:solidFill>
              </a:rPr>
              <a:pPr/>
              <a:t>11/03/26</a:t>
            </a:fld>
            <a:endParaRPr lang="es-MX" altLang="es-MX">
              <a:solidFill>
                <a:srgbClr val="FFFFFF"/>
              </a:solidFill>
            </a:endParaRPr>
          </a:p>
        </p:txBody>
      </p:sp>
      <p:sp>
        <p:nvSpPr>
          <p:cNvPr id="23561" name="Marcador de número de diapositiva 4">
            <a:extLst>
              <a:ext uri="{FF2B5EF4-FFF2-40B4-BE49-F238E27FC236}">
                <a16:creationId xmlns:a16="http://schemas.microsoft.com/office/drawing/2014/main" id="{2CB0DEA0-E49C-26E2-004C-5FA55D1E4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4DB322-A7D7-4A00-A850-DF30824CED52}" type="slidenum">
              <a:rPr lang="es-MX" altLang="es-MX">
                <a:solidFill>
                  <a:srgbClr val="7B9899"/>
                </a:solidFill>
              </a:rPr>
              <a:pPr/>
              <a:t>3</a:t>
            </a:fld>
            <a:endParaRPr lang="es-MX" altLang="es-MX">
              <a:solidFill>
                <a:srgbClr val="7B9899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BE2EBE-73A6-371A-8CC6-784870BD5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763238"/>
            <a:ext cx="7772400" cy="3568700"/>
          </a:xfrm>
          <a:prstGeom prst="rect">
            <a:avLst/>
          </a:prstGeom>
        </p:spPr>
      </p:pic>
      <p:sp>
        <p:nvSpPr>
          <p:cNvPr id="6" name="Subtítulo 5">
            <a:extLst>
              <a:ext uri="{FF2B5EF4-FFF2-40B4-BE49-F238E27FC236}">
                <a16:creationId xmlns:a16="http://schemas.microsoft.com/office/drawing/2014/main" id="{8F21A681-858D-724B-5177-2C29E76EA7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6483161"/>
      </p:ext>
    </p:extLst>
  </p:cSld>
  <p:clrMapOvr>
    <a:masterClrMapping/>
  </p:clrMapOvr>
  <p:transition spd="slow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10B16-9C54-9922-BC72-2F7202EA9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8E6A5-35AE-3881-97F9-5CE9B914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1226D2"/>
                </a:solidFill>
              </a:rPr>
              <a:t>¿Qué es Rotary?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B3CEF0-B84E-48DE-F299-47E91D6AF7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193788-28A8-146B-82C3-8B1BB97A0C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Programa de Intercambio 2025-2026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98D30D-89D0-0CF2-4BAD-4E01F411A5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4</a:t>
            </a:fld>
            <a:endParaRPr lang="es-MX" alt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694F5D5-280A-1C28-00EE-5F3E3D5DA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-475327"/>
            <a:ext cx="3600400" cy="1653125"/>
          </a:xfrm>
          <a:prstGeom prst="rect">
            <a:avLst/>
          </a:prstGeom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259A1B69-95EC-D3AE-16F2-ADC5337ADC8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940943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Es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organización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internacional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fundada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1905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por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señor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Paul Harris e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integrada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por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personas de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buena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voluntad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. Rotary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está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integrada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por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clubes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rotarios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organizados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más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de 200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países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y regiones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geográficas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FF17017-DB1B-3108-2B15-8A93FD70F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77" y="2942090"/>
            <a:ext cx="3949526" cy="150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57060"/>
      </p:ext>
    </p:extLst>
  </p:cSld>
  <p:clrMapOvr>
    <a:masterClrMapping/>
  </p:clrMapOvr>
  <p:transition spd="slow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D789A-917B-E065-4652-DEC9C049D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1734B-730D-1403-3A6D-34D8FAD9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1226D2"/>
                </a:solidFill>
              </a:rPr>
              <a:t>¿Qué es Rotary?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C1B177-B220-68CE-5AE0-FB68646B3E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2AD89A-D0A3-1BC8-C3FB-6FD145EF7D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Programa de Intercambio 2025-2026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AD149C-9DE3-B045-CC10-CDDA610E1B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5</a:t>
            </a:fld>
            <a:endParaRPr lang="es-MX" alt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CF72B73-A813-0748-D668-177C2FE99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-475327"/>
            <a:ext cx="3600400" cy="1653125"/>
          </a:xfrm>
          <a:prstGeom prst="rect">
            <a:avLst/>
          </a:prstGeom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50707B93-0DC7-EB4B-7399-1AAE50B0F96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940943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Los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Rotarios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llevan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cabo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proyectos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abordar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los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problemas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mundo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actual, tales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</a:p>
          <a:p>
            <a:pPr marL="0" indent="0">
              <a:buNone/>
            </a:pP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El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analfabetismo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, las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enfermedades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pobreza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hambre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falta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agua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potable y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deterioro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 del medio </a:t>
            </a:r>
            <a:r>
              <a:rPr lang="en-US" sz="2800" spc="3" dirty="0" err="1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ambiente</a:t>
            </a:r>
            <a:r>
              <a:rPr lang="en-US" sz="2800" spc="3" dirty="0">
                <a:solidFill>
                  <a:srgbClr val="1226D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indent="0">
              <a:buNone/>
            </a:pPr>
            <a:endParaRPr lang="es-MX" dirty="0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DEC5DFB5-ACD0-03E7-A489-C068F60A8520}"/>
              </a:ext>
            </a:extLst>
          </p:cNvPr>
          <p:cNvGrpSpPr/>
          <p:nvPr/>
        </p:nvGrpSpPr>
        <p:grpSpPr>
          <a:xfrm>
            <a:off x="5197098" y="1340767"/>
            <a:ext cx="3885353" cy="5064795"/>
            <a:chOff x="0" y="214112"/>
            <a:chExt cx="10360940" cy="13506118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7BF35363-FF33-6901-9A25-3050642E7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479" b="9774"/>
            <a:stretch>
              <a:fillRect/>
            </a:stretch>
          </p:blipFill>
          <p:spPr>
            <a:xfrm>
              <a:off x="0" y="214112"/>
              <a:ext cx="10360940" cy="13506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9678416"/>
      </p:ext>
    </p:extLst>
  </p:cSld>
  <p:clrMapOvr>
    <a:masterClrMapping/>
  </p:clrMapOvr>
  <p:transition spd="slow"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7ADB45-B1B4-D759-3071-2C8AE8F53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22643-5E04-06D2-F842-2B785E24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1226D2"/>
                </a:solidFill>
              </a:rPr>
              <a:t>¿Qué es Rotary?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B627A415-B299-4234-9DFE-0ADECAB9D37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940943" cy="4572000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rgbClr val="1226D2"/>
                </a:solidFill>
              </a:rPr>
              <a:t>Integrado por más de 1.2 millones de voluntarios, que contribuyen a promover la buena voluntad, y la Paz en el mundo.</a:t>
            </a:r>
          </a:p>
          <a:p>
            <a:pPr marL="0" indent="0">
              <a:buNone/>
            </a:pPr>
            <a:r>
              <a:rPr lang="es-MX" dirty="0">
                <a:solidFill>
                  <a:srgbClr val="1226D2"/>
                </a:solidFill>
              </a:rPr>
              <a:t>Su Lema Dar de Sí, antes de pensar en sí, refleja su objetivo principal de Servicio, en su comunidad y en todo el mundo.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AB3861-CA14-68BB-E15D-89CACDAC42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6E4035-3626-6949-0410-9A2EA5480A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Programa de Intercambio 2025-2026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88FB4A-2970-3972-502C-DA7649DD21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6</a:t>
            </a:fld>
            <a:endParaRPr lang="es-MX" alt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77149C1-14F1-B6EC-FDE6-7749E0C53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-475327"/>
            <a:ext cx="3600400" cy="1653125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60A1B23-E3FE-9F36-E04E-C1FD54F70AAF}"/>
              </a:ext>
            </a:extLst>
          </p:cNvPr>
          <p:cNvGrpSpPr/>
          <p:nvPr/>
        </p:nvGrpSpPr>
        <p:grpSpPr>
          <a:xfrm>
            <a:off x="5241700" y="1284041"/>
            <a:ext cx="3902300" cy="5486647"/>
            <a:chOff x="510305" y="0"/>
            <a:chExt cx="9850635" cy="14179797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0DF5A5D-96A6-5990-0EFD-9698F840B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3947"/>
            <a:stretch>
              <a:fillRect/>
            </a:stretch>
          </p:blipFill>
          <p:spPr>
            <a:xfrm>
              <a:off x="510305" y="0"/>
              <a:ext cx="9850635" cy="14179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656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1C2DC-A2DA-A277-4A24-616E3D07F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FC418-2E5B-07F6-F5A4-A6FAE7B8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1226D2"/>
                </a:solidFill>
              </a:rPr>
              <a:t>RYEP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80B94B-AF43-F9AA-18B9-90B8A85013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A4E879-4B70-0429-7EC5-F798732688B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Programa de Intercambio 2025-2026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7B1E69-45C0-2A07-A1B1-5986375725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7</a:t>
            </a:fld>
            <a:endParaRPr lang="es-MX" alt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1F38C0A-425E-819A-A682-CA66143EE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-475327"/>
            <a:ext cx="3600400" cy="1653125"/>
          </a:xfrm>
          <a:prstGeom prst="rect">
            <a:avLst/>
          </a:prstGeom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463602EC-7C60-54C6-8ADB-BC8DF3E010C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940943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Es un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programa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de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intercambio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para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estudiantes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de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escuelas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preparatorias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quienes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viajan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al exterior para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conocer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otras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culturas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y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aprender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otros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idiomas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,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así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como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servir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de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embajadores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culturales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de sus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propios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países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y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promover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la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paz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en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el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800" spc="2" dirty="0" err="1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mundo</a:t>
            </a:r>
            <a:r>
              <a:rPr lang="en-US" sz="2800" spc="2" dirty="0">
                <a:solidFill>
                  <a:srgbClr val="1226D2"/>
                </a:solidFill>
                <a:ea typeface="Montserrat"/>
                <a:cs typeface="Montserrat"/>
                <a:sym typeface="Montserrat"/>
              </a:rPr>
              <a:t>.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9405EE7-FAD5-521B-CC8F-83E69D3C02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40" r="13640"/>
          <a:stretch>
            <a:fillRect/>
          </a:stretch>
        </p:blipFill>
        <p:spPr>
          <a:xfrm>
            <a:off x="5580112" y="1847490"/>
            <a:ext cx="3238203" cy="33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77918"/>
      </p:ext>
    </p:extLst>
  </p:cSld>
  <p:clrMapOvr>
    <a:masterClrMapping/>
  </p:clrMapOvr>
  <p:transition spd="slow">
    <p:check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AA55C-3742-8699-5736-C2029F6F0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24162230-FE23-46BB-38ED-7A87BE559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365919"/>
            <a:ext cx="8534400" cy="758825"/>
          </a:xfrm>
        </p:spPr>
        <p:txBody>
          <a:bodyPr/>
          <a:lstStyle/>
          <a:p>
            <a:r>
              <a:rPr lang="es-MX" dirty="0">
                <a:solidFill>
                  <a:srgbClr val="1226D2"/>
                </a:solidFill>
              </a:rPr>
              <a:t>Objetivos del Programa RYEP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EA26558-F929-5DD4-B9C6-41604A0826E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412776"/>
            <a:ext cx="8503920" cy="4572000"/>
          </a:xfrm>
        </p:spPr>
        <p:txBody>
          <a:bodyPr/>
          <a:lstStyle/>
          <a:p>
            <a:pPr marL="291585" lvl="1" indent="0">
              <a:buNone/>
            </a:pP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Inculcar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en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los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estudiantes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un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sentido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de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comprensión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y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buena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voluntad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internacional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.</a:t>
            </a:r>
          </a:p>
          <a:p>
            <a:pPr marL="291585" lvl="1" indent="0">
              <a:buNone/>
            </a:pPr>
            <a:endParaRPr lang="en-US" sz="2800" spc="119" dirty="0">
              <a:solidFill>
                <a:srgbClr val="1226D2"/>
              </a:solidFill>
              <a:ea typeface="Montserrat"/>
              <a:cs typeface="Montserrat"/>
              <a:sym typeface="Montserrat Medium"/>
            </a:endParaRPr>
          </a:p>
          <a:p>
            <a:pPr marL="291585" lvl="1" indent="0">
              <a:buNone/>
            </a:pP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Generar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cambios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positivos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empoderando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a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los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jóvenes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.</a:t>
            </a:r>
          </a:p>
          <a:p>
            <a:pPr marL="291585" lvl="1" indent="0">
              <a:buNone/>
            </a:pPr>
            <a:endParaRPr lang="en-US" sz="2800" spc="119" dirty="0">
              <a:solidFill>
                <a:srgbClr val="1226D2"/>
              </a:solidFill>
              <a:ea typeface="Montserrat"/>
              <a:cs typeface="Montserrat"/>
              <a:sym typeface="Montserrat Medium"/>
            </a:endParaRPr>
          </a:p>
          <a:p>
            <a:pPr marL="291585" lvl="1" indent="0">
              <a:buNone/>
            </a:pP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Establecer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vínculos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duraderos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entre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los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clubes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anfitriones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, las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familias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anfitrionas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, las comunidades y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los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 </a:t>
            </a:r>
            <a:r>
              <a:rPr lang="en-US" sz="2800" spc="119" dirty="0" err="1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estudiantes</a:t>
            </a:r>
            <a:r>
              <a:rPr lang="en-US" sz="2800" spc="119" dirty="0">
                <a:solidFill>
                  <a:srgbClr val="1226D2"/>
                </a:solidFill>
                <a:ea typeface="Montserrat"/>
                <a:cs typeface="Montserrat"/>
                <a:sym typeface="Montserrat Medium"/>
              </a:rPr>
              <a:t>.</a:t>
            </a:r>
          </a:p>
          <a:p>
            <a:pPr marL="464777" lvl="1" indent="-232388">
              <a:lnSpc>
                <a:spcPts val="3013"/>
              </a:lnSpc>
              <a:buFont typeface="Arial"/>
              <a:buChar char="•"/>
            </a:pPr>
            <a:endParaRPr lang="en-US" sz="2152" spc="2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98B3B54B-4A8A-7F70-49FB-28339C1694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20720B-C0B0-4476-BF4D-FC34FDD58C6C}" type="datetime1">
              <a:rPr lang="es-MX" smtClean="0"/>
              <a:pPr>
                <a:defRPr/>
              </a:pPr>
              <a:t>11/03/26</a:t>
            </a:fld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9A188BD6-3D5F-EB02-05D9-8E63BEDDF6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9B7335E-8E35-4E8B-903F-117AB93FEE7C}" type="slidenum">
              <a:rPr lang="es-MX" altLang="es-MX" smtClean="0"/>
              <a:pPr>
                <a:defRPr/>
              </a:pPr>
              <a:t>9</a:t>
            </a:fld>
            <a:endParaRPr lang="es-MX" altLang="es-MX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AADF3C9-5D40-401B-14F7-58DCF978B4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40" r="13640"/>
          <a:stretch>
            <a:fillRect/>
          </a:stretch>
        </p:blipFill>
        <p:spPr>
          <a:xfrm>
            <a:off x="6084168" y="7029400"/>
            <a:ext cx="3238203" cy="33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8751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ivil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19278</TotalTime>
  <Words>462</Words>
  <Application>Microsoft Macintosh PowerPoint</Application>
  <PresentationFormat>Presentación en pantalla (4:3)</PresentationFormat>
  <Paragraphs>97</Paragraphs>
  <Slides>20</Slides>
  <Notes>3</Notes>
  <HiddenSlides>0</HiddenSlides>
  <MMClips>3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20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Georgia</vt:lpstr>
      <vt:lpstr>Montserrat</vt:lpstr>
      <vt:lpstr>Montserrat Bold</vt:lpstr>
      <vt:lpstr>Wingdings</vt:lpstr>
      <vt:lpstr>Wingdings 2</vt:lpstr>
      <vt:lpstr>Diseño personalizado</vt:lpstr>
      <vt:lpstr>2_Diseño personalizado</vt:lpstr>
      <vt:lpstr>1_Diseño personalizado</vt:lpstr>
      <vt:lpstr>3_Diseño personalizado</vt:lpstr>
      <vt:lpstr>5_Diseño personalizado</vt:lpstr>
      <vt:lpstr>4_Diseño personalizado</vt:lpstr>
      <vt:lpstr>Civil</vt:lpstr>
      <vt:lpstr>BIENVENIDOS </vt:lpstr>
      <vt:lpstr> </vt:lpstr>
      <vt:lpstr> </vt:lpstr>
      <vt:lpstr>¿Qué es Rotary?</vt:lpstr>
      <vt:lpstr>¿Qué es Rotary?</vt:lpstr>
      <vt:lpstr>¿Qué es Rotary?</vt:lpstr>
      <vt:lpstr>RYEP</vt:lpstr>
      <vt:lpstr>Presentación de PowerPoint</vt:lpstr>
      <vt:lpstr>Objetivos del Programa RYEP</vt:lpstr>
      <vt:lpstr>LONG TERM (LTE)</vt:lpstr>
      <vt:lpstr>LONG TERM (LTE)</vt:lpstr>
      <vt:lpstr>Capacitación Familias Anfitrionas</vt:lpstr>
      <vt:lpstr>Capacitación Outbounds antes de su partida</vt:lpstr>
      <vt:lpstr>Capacitación Outbounds antes de su partida</vt:lpstr>
      <vt:lpstr>Bienvenida  Inbounds en Aeropuertos.</vt:lpstr>
      <vt:lpstr>Bienvenida  Inbounds en Aeropuertos</vt:lpstr>
      <vt:lpstr>Presentación de PowerPoint</vt:lpstr>
      <vt:lpstr>Presentación de PowerPoint</vt:lpstr>
      <vt:lpstr> </vt:lpstr>
      <vt:lpstr>Amigos Todos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Ba-k.com</dc:creator>
  <cp:lastModifiedBy>Francisco Vinicio Plata Olguín</cp:lastModifiedBy>
  <cp:revision>179</cp:revision>
  <dcterms:created xsi:type="dcterms:W3CDTF">2014-01-29T12:31:51Z</dcterms:created>
  <dcterms:modified xsi:type="dcterms:W3CDTF">2026-03-12T04:06:22Z</dcterms:modified>
</cp:coreProperties>
</file>